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640" r:id="rId2"/>
    <p:sldId id="688" r:id="rId3"/>
    <p:sldId id="689" r:id="rId4"/>
    <p:sldId id="641" r:id="rId5"/>
    <p:sldId id="642" r:id="rId6"/>
    <p:sldId id="643" r:id="rId7"/>
    <p:sldId id="644" r:id="rId8"/>
    <p:sldId id="646" r:id="rId9"/>
    <p:sldId id="645" r:id="rId10"/>
    <p:sldId id="648" r:id="rId11"/>
    <p:sldId id="647" r:id="rId12"/>
    <p:sldId id="649" r:id="rId13"/>
    <p:sldId id="650" r:id="rId14"/>
    <p:sldId id="651" r:id="rId15"/>
    <p:sldId id="652" r:id="rId16"/>
    <p:sldId id="654" r:id="rId17"/>
    <p:sldId id="656" r:id="rId18"/>
    <p:sldId id="653" r:id="rId19"/>
    <p:sldId id="655" r:id="rId20"/>
    <p:sldId id="657" r:id="rId21"/>
    <p:sldId id="658" r:id="rId22"/>
    <p:sldId id="660" r:id="rId23"/>
    <p:sldId id="659" r:id="rId24"/>
    <p:sldId id="665" r:id="rId25"/>
    <p:sldId id="666" r:id="rId26"/>
    <p:sldId id="667" r:id="rId27"/>
    <p:sldId id="669" r:id="rId28"/>
    <p:sldId id="679" r:id="rId29"/>
    <p:sldId id="680" r:id="rId30"/>
    <p:sldId id="681" r:id="rId31"/>
    <p:sldId id="683" r:id="rId32"/>
    <p:sldId id="684" r:id="rId33"/>
    <p:sldId id="678" r:id="rId34"/>
    <p:sldId id="671" r:id="rId35"/>
    <p:sldId id="677" r:id="rId36"/>
    <p:sldId id="676" r:id="rId37"/>
    <p:sldId id="686" r:id="rId38"/>
    <p:sldId id="685" r:id="rId39"/>
    <p:sldId id="687" r:id="rId40"/>
    <p:sldId id="674" r:id="rId41"/>
    <p:sldId id="673" r:id="rId42"/>
    <p:sldId id="675" r:id="rId43"/>
    <p:sldId id="633" r:id="rId44"/>
    <p:sldId id="636" r:id="rId45"/>
    <p:sldId id="635" r:id="rId46"/>
    <p:sldId id="634" r:id="rId47"/>
    <p:sldId id="639" r:id="rId48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88"/>
            <p14:sldId id="689"/>
            <p14:sldId id="641"/>
            <p14:sldId id="642"/>
            <p14:sldId id="643"/>
            <p14:sldId id="644"/>
            <p14:sldId id="646"/>
            <p14:sldId id="645"/>
            <p14:sldId id="648"/>
            <p14:sldId id="647"/>
            <p14:sldId id="649"/>
            <p14:sldId id="650"/>
            <p14:sldId id="651"/>
            <p14:sldId id="652"/>
            <p14:sldId id="654"/>
            <p14:sldId id="656"/>
            <p14:sldId id="653"/>
            <p14:sldId id="655"/>
            <p14:sldId id="657"/>
            <p14:sldId id="658"/>
            <p14:sldId id="660"/>
            <p14:sldId id="659"/>
            <p14:sldId id="665"/>
            <p14:sldId id="666"/>
            <p14:sldId id="667"/>
            <p14:sldId id="669"/>
            <p14:sldId id="679"/>
            <p14:sldId id="680"/>
            <p14:sldId id="681"/>
            <p14:sldId id="683"/>
            <p14:sldId id="684"/>
            <p14:sldId id="678"/>
            <p14:sldId id="671"/>
            <p14:sldId id="677"/>
            <p14:sldId id="676"/>
            <p14:sldId id="686"/>
            <p14:sldId id="685"/>
            <p14:sldId id="687"/>
            <p14:sldId id="674"/>
            <p14:sldId id="673"/>
            <p14:sldId id="675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BFF"/>
    <a:srgbClr val="B93A01"/>
    <a:srgbClr val="DA670B"/>
    <a:srgbClr val="D44301"/>
    <a:srgbClr val="9FF1FF"/>
    <a:srgbClr val="CAF1FF"/>
    <a:srgbClr val="D6E2F0"/>
    <a:srgbClr val="70DEE4"/>
    <a:srgbClr val="6CE0D8"/>
    <a:srgbClr val="79F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9"/>
    <p:restoredTop sz="97146" autoAdjust="0"/>
  </p:normalViewPr>
  <p:slideViewPr>
    <p:cSldViewPr snapToGrid="0">
      <p:cViewPr varScale="1">
        <p:scale>
          <a:sx n="91" d="100"/>
          <a:sy n="91" d="100"/>
        </p:scale>
        <p:origin x="232" y="1544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49" r:id="rId2"/>
    <p:sldLayoutId id="2147483664" r:id="rId3"/>
    <p:sldLayoutId id="2147483665" r:id="rId4"/>
    <p:sldLayoutId id="2147483661" r:id="rId5"/>
    <p:sldLayoutId id="2147483650" r:id="rId6"/>
    <p:sldLayoutId id="2147483662" r:id="rId7"/>
    <p:sldLayoutId id="2147483660" r:id="rId8"/>
    <p:sldLayoutId id="2147483663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image" Target="../media/image38.png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microsoft.com/office/2007/relationships/hdphoto" Target="../media/hdphoto3.wdp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microsoft.com/office/2007/relationships/hdphoto" Target="../media/hdphoto4.wdp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5.wdp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microsoft.com/office/2007/relationships/hdphoto" Target="../media/hdphoto6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7.wdp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microsoft.com/office/2007/relationships/hdphoto" Target="../media/hdphoto8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9.wdp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microsoft.com/office/2007/relationships/hdphoto" Target="../media/hdphoto10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1.wdp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microsoft.com/office/2007/relationships/hdphoto" Target="../media/hdphoto12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1.wdp"/><Relationship Id="rId7" Type="http://schemas.openxmlformats.org/officeDocument/2006/relationships/image" Target="../media/image7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microsoft.com/office/2007/relationships/hdphoto" Target="../media/hdphoto12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1.wdp"/><Relationship Id="rId7" Type="http://schemas.openxmlformats.org/officeDocument/2006/relationships/image" Target="../media/image7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microsoft.com/office/2007/relationships/hdphoto" Target="../media/hdphoto12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1.wdp"/><Relationship Id="rId7" Type="http://schemas.openxmlformats.org/officeDocument/2006/relationships/image" Target="../media/image75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microsoft.com/office/2007/relationships/hdphoto" Target="../media/hdphoto12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2.wdp"/><Relationship Id="rId7" Type="http://schemas.openxmlformats.org/officeDocument/2006/relationships/image" Target="../media/image75.svg"/><Relationship Id="rId12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microsoft.com/office/2007/relationships/hdphoto" Target="../media/hdphoto11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9.svg"/><Relationship Id="rId3" Type="http://schemas.microsoft.com/office/2007/relationships/hdphoto" Target="../media/hdphoto12.wdp"/><Relationship Id="rId7" Type="http://schemas.openxmlformats.org/officeDocument/2006/relationships/image" Target="../media/image75.svg"/><Relationship Id="rId12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microsoft.com/office/2007/relationships/hdphoto" Target="../media/hdphoto11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77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microsoft.com/office/2007/relationships/hdphoto" Target="../media/hdphoto13.wdp"/><Relationship Id="rId7" Type="http://schemas.openxmlformats.org/officeDocument/2006/relationships/image" Target="../media/image81.sv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69.svg"/><Relationship Id="rId5" Type="http://schemas.microsoft.com/office/2007/relationships/hdphoto" Target="../media/hdphoto14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981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732C505E-51E3-1BEF-E731-B5FEEFC6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" y="-7989"/>
            <a:ext cx="14400000" cy="7575653"/>
          </a:xfrm>
          <a:prstGeom prst="rect">
            <a:avLst/>
          </a:prstGeom>
        </p:spPr>
      </p:pic>
      <p:pic>
        <p:nvPicPr>
          <p:cNvPr id="5" name="グラフィックス 4" descr="本">
            <a:extLst>
              <a:ext uri="{FF2B5EF4-FFF2-40B4-BE49-F238E27FC236}">
                <a16:creationId xmlns:a16="http://schemas.microsoft.com/office/drawing/2014/main" id="{86941230-5887-67AC-C87D-3F76021A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713088-577F-4564-6B15-DF16B7EDA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106" y="-6737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559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C133C01C-C281-6DCB-420E-98944C455E7F}"/>
              </a:ext>
            </a:extLst>
          </p:cNvPr>
          <p:cNvSpPr/>
          <p:nvPr/>
        </p:nvSpPr>
        <p:spPr>
          <a:xfrm>
            <a:off x="106" y="-7989"/>
            <a:ext cx="14400000" cy="7575653"/>
          </a:xfrm>
          <a:custGeom>
            <a:avLst/>
            <a:gdLst>
              <a:gd name="connsiteX0" fmla="*/ 0 w 14400000"/>
              <a:gd name="connsiteY0" fmla="*/ 0 h 7575653"/>
              <a:gd name="connsiteX1" fmla="*/ 14400000 w 14400000"/>
              <a:gd name="connsiteY1" fmla="*/ 0 h 7575653"/>
              <a:gd name="connsiteX2" fmla="*/ 14400000 w 14400000"/>
              <a:gd name="connsiteY2" fmla="*/ 7575653 h 7575653"/>
              <a:gd name="connsiteX3" fmla="*/ 0 w 14400000"/>
              <a:gd name="connsiteY3" fmla="*/ 7575653 h 75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0" h="7575653">
                <a:moveTo>
                  <a:pt x="0" y="0"/>
                </a:moveTo>
                <a:lnTo>
                  <a:pt x="14400000" y="0"/>
                </a:lnTo>
                <a:lnTo>
                  <a:pt x="14400000" y="7575653"/>
                </a:lnTo>
                <a:lnTo>
                  <a:pt x="0" y="7575653"/>
                </a:lnTo>
                <a:close/>
              </a:path>
            </a:pathLst>
          </a:custGeom>
          <a:solidFill>
            <a:srgbClr val="FFFFFF"/>
          </a:solidFill>
          <a:ln w="31220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46D091E2-7EF8-BF0D-9DFE-79DACB375FCE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456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id="{11AD8CB3-05EC-E6E1-EA41-31B72129A0D5}"/>
              </a:ext>
            </a:extLst>
          </p:cNvPr>
          <p:cNvSpPr/>
          <p:nvPr/>
        </p:nvSpPr>
        <p:spPr>
          <a:xfrm>
            <a:off x="213" y="0"/>
            <a:ext cx="14400000" cy="7573148"/>
          </a:xfrm>
          <a:custGeom>
            <a:avLst/>
            <a:gdLst>
              <a:gd name="connsiteX0" fmla="*/ 0 w 14393752"/>
              <a:gd name="connsiteY0" fmla="*/ 0 h 7573148"/>
              <a:gd name="connsiteX1" fmla="*/ 14393752 w 14393752"/>
              <a:gd name="connsiteY1" fmla="*/ 0 h 7573148"/>
              <a:gd name="connsiteX2" fmla="*/ 14393752 w 14393752"/>
              <a:gd name="connsiteY2" fmla="*/ 7573149 h 7573148"/>
              <a:gd name="connsiteX3" fmla="*/ 0 w 14393752"/>
              <a:gd name="connsiteY3" fmla="*/ 7573149 h 7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752" h="7573148">
                <a:moveTo>
                  <a:pt x="0" y="0"/>
                </a:moveTo>
                <a:lnTo>
                  <a:pt x="14393752" y="0"/>
                </a:lnTo>
                <a:lnTo>
                  <a:pt x="14393752" y="7573149"/>
                </a:lnTo>
                <a:lnTo>
                  <a:pt x="0" y="7573149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8900000" scaled="1"/>
            <a:tileRect/>
          </a:gradFill>
          <a:ln w="23415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8CBA40E0-AE8A-E302-8B1F-F2244A752454}"/>
              </a:ext>
            </a:extLst>
          </p:cNvPr>
          <p:cNvSpPr/>
          <p:nvPr/>
        </p:nvSpPr>
        <p:spPr>
          <a:xfrm>
            <a:off x="59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C5699B2F-496E-CB16-6482-508C0EE4A763}"/>
              </a:ext>
            </a:extLst>
          </p:cNvPr>
          <p:cNvSpPr/>
          <p:nvPr/>
        </p:nvSpPr>
        <p:spPr>
          <a:xfrm>
            <a:off x="2463856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93E73A1-0F39-2114-9EE7-99C92A5B6803}"/>
              </a:ext>
            </a:extLst>
          </p:cNvPr>
          <p:cNvSpPr/>
          <p:nvPr/>
        </p:nvSpPr>
        <p:spPr>
          <a:xfrm>
            <a:off x="4333855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5F99C387-D6A0-70F5-208A-1F1D87FF91E4}"/>
              </a:ext>
            </a:extLst>
          </p:cNvPr>
          <p:cNvSpPr/>
          <p:nvPr/>
        </p:nvSpPr>
        <p:spPr>
          <a:xfrm>
            <a:off x="620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07A6D31-780E-1BB6-1AAA-4B5A92DED71E}"/>
              </a:ext>
            </a:extLst>
          </p:cNvPr>
          <p:cNvSpPr/>
          <p:nvPr/>
        </p:nvSpPr>
        <p:spPr>
          <a:xfrm>
            <a:off x="8074168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86988CAB-AB58-13A5-00AB-285AC1DA176F}"/>
              </a:ext>
            </a:extLst>
          </p:cNvPr>
          <p:cNvSpPr/>
          <p:nvPr/>
        </p:nvSpPr>
        <p:spPr>
          <a:xfrm>
            <a:off x="994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6694252E-4D6A-0639-0D58-F9114D9792C9}"/>
              </a:ext>
            </a:extLst>
          </p:cNvPr>
          <p:cNvSpPr/>
          <p:nvPr/>
        </p:nvSpPr>
        <p:spPr>
          <a:xfrm>
            <a:off x="1181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F84499FE-4E21-69E3-B38B-D754AD6AF15C}"/>
              </a:ext>
            </a:extLst>
          </p:cNvPr>
          <p:cNvSpPr/>
          <p:nvPr/>
        </p:nvSpPr>
        <p:spPr>
          <a:xfrm>
            <a:off x="13684481" y="716101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A4D9AC18-B796-C3B9-C52F-3CBDCEA8A372}"/>
              </a:ext>
            </a:extLst>
          </p:cNvPr>
          <p:cNvSpPr/>
          <p:nvPr/>
        </p:nvSpPr>
        <p:spPr>
          <a:xfrm>
            <a:off x="1528855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0F021FB7-9F33-9F41-8F68-6E4FEC59E40A}"/>
              </a:ext>
            </a:extLst>
          </p:cNvPr>
          <p:cNvSpPr/>
          <p:nvPr/>
        </p:nvSpPr>
        <p:spPr>
          <a:xfrm>
            <a:off x="3398856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E897F7CA-56B2-2BF5-202A-953F36DB8C48}"/>
              </a:ext>
            </a:extLst>
          </p:cNvPr>
          <p:cNvSpPr/>
          <p:nvPr/>
        </p:nvSpPr>
        <p:spPr>
          <a:xfrm>
            <a:off x="5269168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CE9CB591-03FE-FE76-86F2-2DBD6D932924}"/>
              </a:ext>
            </a:extLst>
          </p:cNvPr>
          <p:cNvSpPr/>
          <p:nvPr/>
        </p:nvSpPr>
        <p:spPr>
          <a:xfrm>
            <a:off x="713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CA73B40E-3683-1275-BCD8-C4716A7905CE}"/>
              </a:ext>
            </a:extLst>
          </p:cNvPr>
          <p:cNvSpPr/>
          <p:nvPr/>
        </p:nvSpPr>
        <p:spPr>
          <a:xfrm>
            <a:off x="9009169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9CEFE94-CC88-3FD8-695D-5FBBAC392B7A}"/>
              </a:ext>
            </a:extLst>
          </p:cNvPr>
          <p:cNvSpPr/>
          <p:nvPr/>
        </p:nvSpPr>
        <p:spPr>
          <a:xfrm>
            <a:off x="1087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D7349EB3-F668-25B1-2B46-0F12E699441D}"/>
              </a:ext>
            </a:extLst>
          </p:cNvPr>
          <p:cNvSpPr/>
          <p:nvPr/>
        </p:nvSpPr>
        <p:spPr>
          <a:xfrm>
            <a:off x="12749481" y="6669227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BB7E299-3C4A-17D1-686F-7F69754012EC}"/>
              </a:ext>
            </a:extLst>
          </p:cNvPr>
          <p:cNvSpPr/>
          <p:nvPr/>
        </p:nvSpPr>
        <p:spPr>
          <a:xfrm>
            <a:off x="59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27EC8053-DCEC-AFD4-FD6A-6A1759922984}"/>
              </a:ext>
            </a:extLst>
          </p:cNvPr>
          <p:cNvSpPr/>
          <p:nvPr/>
        </p:nvSpPr>
        <p:spPr>
          <a:xfrm>
            <a:off x="2463856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CC8A4642-CC18-C4F7-7B5E-026B8AF7FA98}"/>
              </a:ext>
            </a:extLst>
          </p:cNvPr>
          <p:cNvSpPr/>
          <p:nvPr/>
        </p:nvSpPr>
        <p:spPr>
          <a:xfrm>
            <a:off x="4333855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73D003C9-658D-5895-4854-BD23929370CD}"/>
              </a:ext>
            </a:extLst>
          </p:cNvPr>
          <p:cNvSpPr/>
          <p:nvPr/>
        </p:nvSpPr>
        <p:spPr>
          <a:xfrm>
            <a:off x="620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F8BDDD4-309E-C3E8-58DC-04832687C398}"/>
              </a:ext>
            </a:extLst>
          </p:cNvPr>
          <p:cNvSpPr/>
          <p:nvPr/>
        </p:nvSpPr>
        <p:spPr>
          <a:xfrm>
            <a:off x="8074168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BC78D4C4-52EE-1132-CEAD-D665E138B21D}"/>
              </a:ext>
            </a:extLst>
          </p:cNvPr>
          <p:cNvSpPr/>
          <p:nvPr/>
        </p:nvSpPr>
        <p:spPr>
          <a:xfrm>
            <a:off x="994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E06B7405-D0AD-7290-264F-55AAEFE0BF81}"/>
              </a:ext>
            </a:extLst>
          </p:cNvPr>
          <p:cNvSpPr/>
          <p:nvPr/>
        </p:nvSpPr>
        <p:spPr>
          <a:xfrm>
            <a:off x="1181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B3A703A9-F357-19E6-6058-2277B48AEED6}"/>
              </a:ext>
            </a:extLst>
          </p:cNvPr>
          <p:cNvSpPr/>
          <p:nvPr/>
        </p:nvSpPr>
        <p:spPr>
          <a:xfrm>
            <a:off x="13684481" y="6177749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CE67F36E-58D8-E70F-1FE3-7BD3C16E9564}"/>
              </a:ext>
            </a:extLst>
          </p:cNvPr>
          <p:cNvSpPr/>
          <p:nvPr/>
        </p:nvSpPr>
        <p:spPr>
          <a:xfrm>
            <a:off x="1528855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2A3D2238-99FB-A1DA-4BD3-5FA5560748C9}"/>
              </a:ext>
            </a:extLst>
          </p:cNvPr>
          <p:cNvSpPr/>
          <p:nvPr/>
        </p:nvSpPr>
        <p:spPr>
          <a:xfrm>
            <a:off x="3398856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1931E771-904C-8EBD-2830-82722206ED43}"/>
              </a:ext>
            </a:extLst>
          </p:cNvPr>
          <p:cNvSpPr/>
          <p:nvPr/>
        </p:nvSpPr>
        <p:spPr>
          <a:xfrm>
            <a:off x="5269168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C6D229FA-1E10-634D-278D-0B414EFA5EBF}"/>
              </a:ext>
            </a:extLst>
          </p:cNvPr>
          <p:cNvSpPr/>
          <p:nvPr/>
        </p:nvSpPr>
        <p:spPr>
          <a:xfrm>
            <a:off x="713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6" name="フリーフォーム 35">
            <a:extLst>
              <a:ext uri="{FF2B5EF4-FFF2-40B4-BE49-F238E27FC236}">
                <a16:creationId xmlns:a16="http://schemas.microsoft.com/office/drawing/2014/main" id="{1348999C-988A-B740-F02D-7F073A617973}"/>
              </a:ext>
            </a:extLst>
          </p:cNvPr>
          <p:cNvSpPr/>
          <p:nvPr/>
        </p:nvSpPr>
        <p:spPr>
          <a:xfrm>
            <a:off x="9009169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02703456-F883-FFDA-818E-8BC4BC4250D4}"/>
              </a:ext>
            </a:extLst>
          </p:cNvPr>
          <p:cNvSpPr/>
          <p:nvPr/>
        </p:nvSpPr>
        <p:spPr>
          <a:xfrm>
            <a:off x="1087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052C2879-F3C2-DFDA-0AAC-2EDB9861E4EA}"/>
              </a:ext>
            </a:extLst>
          </p:cNvPr>
          <p:cNvSpPr/>
          <p:nvPr/>
        </p:nvSpPr>
        <p:spPr>
          <a:xfrm>
            <a:off x="12749481" y="568595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EC6085F5-DB52-C50D-25CE-CA24E5ED70BA}"/>
              </a:ext>
            </a:extLst>
          </p:cNvPr>
          <p:cNvSpPr/>
          <p:nvPr/>
        </p:nvSpPr>
        <p:spPr>
          <a:xfrm>
            <a:off x="59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E853BAB3-727D-ACA7-FE03-B7E3DF39B1A2}"/>
              </a:ext>
            </a:extLst>
          </p:cNvPr>
          <p:cNvSpPr/>
          <p:nvPr/>
        </p:nvSpPr>
        <p:spPr>
          <a:xfrm>
            <a:off x="2463856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0E37D7B4-B46A-8681-2FC8-F5C713E968FA}"/>
              </a:ext>
            </a:extLst>
          </p:cNvPr>
          <p:cNvSpPr/>
          <p:nvPr/>
        </p:nvSpPr>
        <p:spPr>
          <a:xfrm>
            <a:off x="4333855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EB43B017-4803-A5EC-62AD-61B548906531}"/>
              </a:ext>
            </a:extLst>
          </p:cNvPr>
          <p:cNvSpPr/>
          <p:nvPr/>
        </p:nvSpPr>
        <p:spPr>
          <a:xfrm>
            <a:off x="620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30EFCF61-0EE0-7E22-E4A2-766DA1E9AB22}"/>
              </a:ext>
            </a:extLst>
          </p:cNvPr>
          <p:cNvSpPr/>
          <p:nvPr/>
        </p:nvSpPr>
        <p:spPr>
          <a:xfrm>
            <a:off x="8074168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EA7B2F7-E812-4262-71CA-A7B1C6FCD69E}"/>
              </a:ext>
            </a:extLst>
          </p:cNvPr>
          <p:cNvSpPr/>
          <p:nvPr/>
        </p:nvSpPr>
        <p:spPr>
          <a:xfrm>
            <a:off x="994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509A9F31-A414-1F7B-D28C-2952513AAB4F}"/>
              </a:ext>
            </a:extLst>
          </p:cNvPr>
          <p:cNvSpPr/>
          <p:nvPr/>
        </p:nvSpPr>
        <p:spPr>
          <a:xfrm>
            <a:off x="1181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2A2C5AF4-7FB8-B241-EB0A-4DBB8E3201D7}"/>
              </a:ext>
            </a:extLst>
          </p:cNvPr>
          <p:cNvSpPr/>
          <p:nvPr/>
        </p:nvSpPr>
        <p:spPr>
          <a:xfrm>
            <a:off x="13684481" y="51941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F150F638-04ED-B3A1-C4EF-96C469E4D4E5}"/>
              </a:ext>
            </a:extLst>
          </p:cNvPr>
          <p:cNvSpPr/>
          <p:nvPr/>
        </p:nvSpPr>
        <p:spPr>
          <a:xfrm>
            <a:off x="1528855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id="{41EC1D7D-C366-676A-B345-0B20507DE18C}"/>
              </a:ext>
            </a:extLst>
          </p:cNvPr>
          <p:cNvSpPr/>
          <p:nvPr/>
        </p:nvSpPr>
        <p:spPr>
          <a:xfrm>
            <a:off x="3398856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7250898-2D1A-7738-C95C-1F74A366BD48}"/>
              </a:ext>
            </a:extLst>
          </p:cNvPr>
          <p:cNvSpPr/>
          <p:nvPr/>
        </p:nvSpPr>
        <p:spPr>
          <a:xfrm>
            <a:off x="5269168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0" name="フリーフォーム 49">
            <a:extLst>
              <a:ext uri="{FF2B5EF4-FFF2-40B4-BE49-F238E27FC236}">
                <a16:creationId xmlns:a16="http://schemas.microsoft.com/office/drawing/2014/main" id="{C7A3F15A-88D7-EB54-24FD-13958714B894}"/>
              </a:ext>
            </a:extLst>
          </p:cNvPr>
          <p:cNvSpPr/>
          <p:nvPr/>
        </p:nvSpPr>
        <p:spPr>
          <a:xfrm>
            <a:off x="713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1" name="フリーフォーム 50">
            <a:extLst>
              <a:ext uri="{FF2B5EF4-FFF2-40B4-BE49-F238E27FC236}">
                <a16:creationId xmlns:a16="http://schemas.microsoft.com/office/drawing/2014/main" id="{B8276AB3-583C-B214-6A86-94F1FCCBB7E2}"/>
              </a:ext>
            </a:extLst>
          </p:cNvPr>
          <p:cNvSpPr/>
          <p:nvPr/>
        </p:nvSpPr>
        <p:spPr>
          <a:xfrm>
            <a:off x="9009169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2" name="フリーフォーム 51">
            <a:extLst>
              <a:ext uri="{FF2B5EF4-FFF2-40B4-BE49-F238E27FC236}">
                <a16:creationId xmlns:a16="http://schemas.microsoft.com/office/drawing/2014/main" id="{3D8036EB-3242-0003-F7BF-CDAAA2FEA789}"/>
              </a:ext>
            </a:extLst>
          </p:cNvPr>
          <p:cNvSpPr/>
          <p:nvPr/>
        </p:nvSpPr>
        <p:spPr>
          <a:xfrm>
            <a:off x="1087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3" name="フリーフォーム 52">
            <a:extLst>
              <a:ext uri="{FF2B5EF4-FFF2-40B4-BE49-F238E27FC236}">
                <a16:creationId xmlns:a16="http://schemas.microsoft.com/office/drawing/2014/main" id="{4D22C80C-1C5A-7300-48BB-DF1A51849F01}"/>
              </a:ext>
            </a:extLst>
          </p:cNvPr>
          <p:cNvSpPr/>
          <p:nvPr/>
        </p:nvSpPr>
        <p:spPr>
          <a:xfrm>
            <a:off x="12749481" y="4702375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DF22F1F1-A63E-16FE-7A62-B6A4E642AD99}"/>
              </a:ext>
            </a:extLst>
          </p:cNvPr>
          <p:cNvSpPr/>
          <p:nvPr/>
        </p:nvSpPr>
        <p:spPr>
          <a:xfrm>
            <a:off x="59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5" name="フリーフォーム 54">
            <a:extLst>
              <a:ext uri="{FF2B5EF4-FFF2-40B4-BE49-F238E27FC236}">
                <a16:creationId xmlns:a16="http://schemas.microsoft.com/office/drawing/2014/main" id="{A00A1364-989C-AAA4-6208-BDD6D0E039BF}"/>
              </a:ext>
            </a:extLst>
          </p:cNvPr>
          <p:cNvSpPr/>
          <p:nvPr/>
        </p:nvSpPr>
        <p:spPr>
          <a:xfrm>
            <a:off x="2463856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A621E9F8-AAAC-E575-E8C4-DDE189130B82}"/>
              </a:ext>
            </a:extLst>
          </p:cNvPr>
          <p:cNvSpPr/>
          <p:nvPr/>
        </p:nvSpPr>
        <p:spPr>
          <a:xfrm>
            <a:off x="4333855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B752282D-1C2B-1DFB-51EC-50166CC9EE67}"/>
              </a:ext>
            </a:extLst>
          </p:cNvPr>
          <p:cNvSpPr/>
          <p:nvPr/>
        </p:nvSpPr>
        <p:spPr>
          <a:xfrm>
            <a:off x="620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51A19416-223D-CCDB-E2E9-985AC053F936}"/>
              </a:ext>
            </a:extLst>
          </p:cNvPr>
          <p:cNvSpPr/>
          <p:nvPr/>
        </p:nvSpPr>
        <p:spPr>
          <a:xfrm>
            <a:off x="8074168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0F0D9C10-D259-1278-8477-B168558F1244}"/>
              </a:ext>
            </a:extLst>
          </p:cNvPr>
          <p:cNvSpPr/>
          <p:nvPr/>
        </p:nvSpPr>
        <p:spPr>
          <a:xfrm>
            <a:off x="994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7436B1BC-5C13-8C42-8B32-9C238C90B22C}"/>
              </a:ext>
            </a:extLst>
          </p:cNvPr>
          <p:cNvSpPr/>
          <p:nvPr/>
        </p:nvSpPr>
        <p:spPr>
          <a:xfrm>
            <a:off x="1181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1" name="フリーフォーム 60">
            <a:extLst>
              <a:ext uri="{FF2B5EF4-FFF2-40B4-BE49-F238E27FC236}">
                <a16:creationId xmlns:a16="http://schemas.microsoft.com/office/drawing/2014/main" id="{2DEDA34D-4F52-6821-3F75-D2CEA8999DF3}"/>
              </a:ext>
            </a:extLst>
          </p:cNvPr>
          <p:cNvSpPr/>
          <p:nvPr/>
        </p:nvSpPr>
        <p:spPr>
          <a:xfrm>
            <a:off x="13684481" y="4210584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06F5DC72-1BE8-8A07-58D2-CB68A194C629}"/>
              </a:ext>
            </a:extLst>
          </p:cNvPr>
          <p:cNvSpPr/>
          <p:nvPr/>
        </p:nvSpPr>
        <p:spPr>
          <a:xfrm>
            <a:off x="1528855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A6EFC259-F60D-2AE8-6E5E-A52320ADB10C}"/>
              </a:ext>
            </a:extLst>
          </p:cNvPr>
          <p:cNvSpPr/>
          <p:nvPr/>
        </p:nvSpPr>
        <p:spPr>
          <a:xfrm>
            <a:off x="3398856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9FC9F6D2-2527-431F-62EA-B00C716B99A3}"/>
              </a:ext>
            </a:extLst>
          </p:cNvPr>
          <p:cNvSpPr/>
          <p:nvPr/>
        </p:nvSpPr>
        <p:spPr>
          <a:xfrm>
            <a:off x="5269168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5" name="フリーフォーム 64">
            <a:extLst>
              <a:ext uri="{FF2B5EF4-FFF2-40B4-BE49-F238E27FC236}">
                <a16:creationId xmlns:a16="http://schemas.microsoft.com/office/drawing/2014/main" id="{CFA8C8E5-59FD-8A36-DC6B-021C5D0780EC}"/>
              </a:ext>
            </a:extLst>
          </p:cNvPr>
          <p:cNvSpPr/>
          <p:nvPr/>
        </p:nvSpPr>
        <p:spPr>
          <a:xfrm>
            <a:off x="713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6" name="フリーフォーム 65">
            <a:extLst>
              <a:ext uri="{FF2B5EF4-FFF2-40B4-BE49-F238E27FC236}">
                <a16:creationId xmlns:a16="http://schemas.microsoft.com/office/drawing/2014/main" id="{07DF036A-A80A-4237-398B-0DF48A6BB161}"/>
              </a:ext>
            </a:extLst>
          </p:cNvPr>
          <p:cNvSpPr/>
          <p:nvPr/>
        </p:nvSpPr>
        <p:spPr>
          <a:xfrm>
            <a:off x="9009169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フリーフォーム 66">
            <a:extLst>
              <a:ext uri="{FF2B5EF4-FFF2-40B4-BE49-F238E27FC236}">
                <a16:creationId xmlns:a16="http://schemas.microsoft.com/office/drawing/2014/main" id="{F4E1283F-759E-C67F-DCC2-B8C4A03F5B12}"/>
              </a:ext>
            </a:extLst>
          </p:cNvPr>
          <p:cNvSpPr/>
          <p:nvPr/>
        </p:nvSpPr>
        <p:spPr>
          <a:xfrm>
            <a:off x="1087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8" name="フリーフォーム 67">
            <a:extLst>
              <a:ext uri="{FF2B5EF4-FFF2-40B4-BE49-F238E27FC236}">
                <a16:creationId xmlns:a16="http://schemas.microsoft.com/office/drawing/2014/main" id="{75957220-8526-32F1-EDC7-2106A15157E9}"/>
              </a:ext>
            </a:extLst>
          </p:cNvPr>
          <p:cNvSpPr/>
          <p:nvPr/>
        </p:nvSpPr>
        <p:spPr>
          <a:xfrm>
            <a:off x="12749481" y="3718792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9" name="フリーフォーム 68">
            <a:extLst>
              <a:ext uri="{FF2B5EF4-FFF2-40B4-BE49-F238E27FC236}">
                <a16:creationId xmlns:a16="http://schemas.microsoft.com/office/drawing/2014/main" id="{CE5687E0-E097-29BC-BC87-35628F1231E2}"/>
              </a:ext>
            </a:extLst>
          </p:cNvPr>
          <p:cNvSpPr/>
          <p:nvPr/>
        </p:nvSpPr>
        <p:spPr>
          <a:xfrm>
            <a:off x="59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3EA4B589-02D8-3C9C-5769-5C4977068A10}"/>
              </a:ext>
            </a:extLst>
          </p:cNvPr>
          <p:cNvSpPr/>
          <p:nvPr/>
        </p:nvSpPr>
        <p:spPr>
          <a:xfrm>
            <a:off x="2463856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1" name="フリーフォーム 70">
            <a:extLst>
              <a:ext uri="{FF2B5EF4-FFF2-40B4-BE49-F238E27FC236}">
                <a16:creationId xmlns:a16="http://schemas.microsoft.com/office/drawing/2014/main" id="{C9138933-EE2E-B4CC-F7CA-65E1370604AC}"/>
              </a:ext>
            </a:extLst>
          </p:cNvPr>
          <p:cNvSpPr/>
          <p:nvPr/>
        </p:nvSpPr>
        <p:spPr>
          <a:xfrm>
            <a:off x="4333855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A33D5235-21E0-D04C-84F9-9804330B59EF}"/>
              </a:ext>
            </a:extLst>
          </p:cNvPr>
          <p:cNvSpPr/>
          <p:nvPr/>
        </p:nvSpPr>
        <p:spPr>
          <a:xfrm>
            <a:off x="620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3" name="フリーフォーム 72">
            <a:extLst>
              <a:ext uri="{FF2B5EF4-FFF2-40B4-BE49-F238E27FC236}">
                <a16:creationId xmlns:a16="http://schemas.microsoft.com/office/drawing/2014/main" id="{5C1AED96-8B40-789D-B04C-21583B7D80C9}"/>
              </a:ext>
            </a:extLst>
          </p:cNvPr>
          <p:cNvSpPr/>
          <p:nvPr/>
        </p:nvSpPr>
        <p:spPr>
          <a:xfrm>
            <a:off x="8074168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4" name="フリーフォーム 73">
            <a:extLst>
              <a:ext uri="{FF2B5EF4-FFF2-40B4-BE49-F238E27FC236}">
                <a16:creationId xmlns:a16="http://schemas.microsoft.com/office/drawing/2014/main" id="{D1D49CAA-9C8B-1501-A13C-57C8F4C6927F}"/>
              </a:ext>
            </a:extLst>
          </p:cNvPr>
          <p:cNvSpPr/>
          <p:nvPr/>
        </p:nvSpPr>
        <p:spPr>
          <a:xfrm>
            <a:off x="994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5" name="フリーフォーム 74">
            <a:extLst>
              <a:ext uri="{FF2B5EF4-FFF2-40B4-BE49-F238E27FC236}">
                <a16:creationId xmlns:a16="http://schemas.microsoft.com/office/drawing/2014/main" id="{65EF27C1-49D5-2965-9CD5-E2B12B6DB654}"/>
              </a:ext>
            </a:extLst>
          </p:cNvPr>
          <p:cNvSpPr/>
          <p:nvPr/>
        </p:nvSpPr>
        <p:spPr>
          <a:xfrm>
            <a:off x="1181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6" name="フリーフォーム 75">
            <a:extLst>
              <a:ext uri="{FF2B5EF4-FFF2-40B4-BE49-F238E27FC236}">
                <a16:creationId xmlns:a16="http://schemas.microsoft.com/office/drawing/2014/main" id="{D7A9DDD2-3C53-BCA1-08CD-5F4D25B65F5B}"/>
              </a:ext>
            </a:extLst>
          </p:cNvPr>
          <p:cNvSpPr/>
          <p:nvPr/>
        </p:nvSpPr>
        <p:spPr>
          <a:xfrm>
            <a:off x="13684481" y="3227001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A63C6FE3-0309-AA81-26BB-B799D56D8B6A}"/>
              </a:ext>
            </a:extLst>
          </p:cNvPr>
          <p:cNvSpPr/>
          <p:nvPr/>
        </p:nvSpPr>
        <p:spPr>
          <a:xfrm>
            <a:off x="1528855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8" name="フリーフォーム 77">
            <a:extLst>
              <a:ext uri="{FF2B5EF4-FFF2-40B4-BE49-F238E27FC236}">
                <a16:creationId xmlns:a16="http://schemas.microsoft.com/office/drawing/2014/main" id="{CAE4A62E-4A7F-0AE2-5BE1-47A8E40A0DC4}"/>
              </a:ext>
            </a:extLst>
          </p:cNvPr>
          <p:cNvSpPr/>
          <p:nvPr/>
        </p:nvSpPr>
        <p:spPr>
          <a:xfrm>
            <a:off x="3398856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79" name="フリーフォーム 78">
            <a:extLst>
              <a:ext uri="{FF2B5EF4-FFF2-40B4-BE49-F238E27FC236}">
                <a16:creationId xmlns:a16="http://schemas.microsoft.com/office/drawing/2014/main" id="{B290E93D-0216-878A-F809-FBFF22955619}"/>
              </a:ext>
            </a:extLst>
          </p:cNvPr>
          <p:cNvSpPr/>
          <p:nvPr/>
        </p:nvSpPr>
        <p:spPr>
          <a:xfrm>
            <a:off x="5269168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460DF0-E7B7-B83C-C39F-A163E007E192}"/>
              </a:ext>
            </a:extLst>
          </p:cNvPr>
          <p:cNvSpPr/>
          <p:nvPr/>
        </p:nvSpPr>
        <p:spPr>
          <a:xfrm>
            <a:off x="713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1" name="フリーフォーム 80">
            <a:extLst>
              <a:ext uri="{FF2B5EF4-FFF2-40B4-BE49-F238E27FC236}">
                <a16:creationId xmlns:a16="http://schemas.microsoft.com/office/drawing/2014/main" id="{19D425C2-5620-F753-B35C-0C49FF956CE0}"/>
              </a:ext>
            </a:extLst>
          </p:cNvPr>
          <p:cNvSpPr/>
          <p:nvPr/>
        </p:nvSpPr>
        <p:spPr>
          <a:xfrm>
            <a:off x="9009169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2" name="フリーフォーム 81">
            <a:extLst>
              <a:ext uri="{FF2B5EF4-FFF2-40B4-BE49-F238E27FC236}">
                <a16:creationId xmlns:a16="http://schemas.microsoft.com/office/drawing/2014/main" id="{7BEFA3F5-619E-BA2C-16CC-B1E3122C9A67}"/>
              </a:ext>
            </a:extLst>
          </p:cNvPr>
          <p:cNvSpPr/>
          <p:nvPr/>
        </p:nvSpPr>
        <p:spPr>
          <a:xfrm>
            <a:off x="1087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4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3" name="フリーフォーム 82">
            <a:extLst>
              <a:ext uri="{FF2B5EF4-FFF2-40B4-BE49-F238E27FC236}">
                <a16:creationId xmlns:a16="http://schemas.microsoft.com/office/drawing/2014/main" id="{9F3BBDB3-771A-7910-1DD1-43821A11CCF3}"/>
              </a:ext>
            </a:extLst>
          </p:cNvPr>
          <p:cNvSpPr/>
          <p:nvPr/>
        </p:nvSpPr>
        <p:spPr>
          <a:xfrm>
            <a:off x="12749481" y="2735210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8B8CBE79-8600-BDCD-9C65-B919D383C6A8}"/>
              </a:ext>
            </a:extLst>
          </p:cNvPr>
          <p:cNvSpPr/>
          <p:nvPr/>
        </p:nvSpPr>
        <p:spPr>
          <a:xfrm>
            <a:off x="59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5" name="フリーフォーム 84">
            <a:extLst>
              <a:ext uri="{FF2B5EF4-FFF2-40B4-BE49-F238E27FC236}">
                <a16:creationId xmlns:a16="http://schemas.microsoft.com/office/drawing/2014/main" id="{47A3C756-A80C-902B-5924-6415D315B0DB}"/>
              </a:ext>
            </a:extLst>
          </p:cNvPr>
          <p:cNvSpPr/>
          <p:nvPr/>
        </p:nvSpPr>
        <p:spPr>
          <a:xfrm>
            <a:off x="2463856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6" name="フリーフォーム 85">
            <a:extLst>
              <a:ext uri="{FF2B5EF4-FFF2-40B4-BE49-F238E27FC236}">
                <a16:creationId xmlns:a16="http://schemas.microsoft.com/office/drawing/2014/main" id="{741B39AB-9978-7591-0696-7A36B03D5105}"/>
              </a:ext>
            </a:extLst>
          </p:cNvPr>
          <p:cNvSpPr/>
          <p:nvPr/>
        </p:nvSpPr>
        <p:spPr>
          <a:xfrm>
            <a:off x="4333855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7" name="フリーフォーム 86">
            <a:extLst>
              <a:ext uri="{FF2B5EF4-FFF2-40B4-BE49-F238E27FC236}">
                <a16:creationId xmlns:a16="http://schemas.microsoft.com/office/drawing/2014/main" id="{602F66ED-801B-1B8D-DFD9-E4240B368784}"/>
              </a:ext>
            </a:extLst>
          </p:cNvPr>
          <p:cNvSpPr/>
          <p:nvPr/>
        </p:nvSpPr>
        <p:spPr>
          <a:xfrm>
            <a:off x="620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0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4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8" name="フリーフォーム 87">
            <a:extLst>
              <a:ext uri="{FF2B5EF4-FFF2-40B4-BE49-F238E27FC236}">
                <a16:creationId xmlns:a16="http://schemas.microsoft.com/office/drawing/2014/main" id="{F402C9A9-9070-87B9-F246-831D9E8B3F6D}"/>
              </a:ext>
            </a:extLst>
          </p:cNvPr>
          <p:cNvSpPr/>
          <p:nvPr/>
        </p:nvSpPr>
        <p:spPr>
          <a:xfrm>
            <a:off x="8074168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D9F81612-4892-C3D5-BC16-AB9408D87F1A}"/>
              </a:ext>
            </a:extLst>
          </p:cNvPr>
          <p:cNvSpPr/>
          <p:nvPr/>
        </p:nvSpPr>
        <p:spPr>
          <a:xfrm>
            <a:off x="994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1 w 121822"/>
              <a:gd name="connsiteY1" fmla="*/ 122087 h 122086"/>
              <a:gd name="connsiteX2" fmla="*/ -1 w 121822"/>
              <a:gd name="connsiteY2" fmla="*/ 61044 h 122086"/>
              <a:gd name="connsiteX3" fmla="*/ 60911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968D95B8-807F-C458-B5A4-4E603C231261}"/>
              </a:ext>
            </a:extLst>
          </p:cNvPr>
          <p:cNvSpPr/>
          <p:nvPr/>
        </p:nvSpPr>
        <p:spPr>
          <a:xfrm>
            <a:off x="1181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1" name="フリーフォーム 90">
            <a:extLst>
              <a:ext uri="{FF2B5EF4-FFF2-40B4-BE49-F238E27FC236}">
                <a16:creationId xmlns:a16="http://schemas.microsoft.com/office/drawing/2014/main" id="{961AD7DE-BCB5-195B-C5C9-FAA480CB716A}"/>
              </a:ext>
            </a:extLst>
          </p:cNvPr>
          <p:cNvSpPr/>
          <p:nvPr/>
        </p:nvSpPr>
        <p:spPr>
          <a:xfrm>
            <a:off x="13684481" y="2243418"/>
            <a:ext cx="121875" cy="122086"/>
          </a:xfrm>
          <a:custGeom>
            <a:avLst/>
            <a:gdLst>
              <a:gd name="connsiteX0" fmla="*/ 121822 w 121822"/>
              <a:gd name="connsiteY0" fmla="*/ 61044 h 122086"/>
              <a:gd name="connsiteX1" fmla="*/ 60910 w 121822"/>
              <a:gd name="connsiteY1" fmla="*/ 122087 h 122086"/>
              <a:gd name="connsiteX2" fmla="*/ -1 w 121822"/>
              <a:gd name="connsiteY2" fmla="*/ 61044 h 122086"/>
              <a:gd name="connsiteX3" fmla="*/ 60910 w 121822"/>
              <a:gd name="connsiteY3" fmla="*/ 0 h 122086"/>
              <a:gd name="connsiteX4" fmla="*/ 121822 w 121822"/>
              <a:gd name="connsiteY4" fmla="*/ 61044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4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4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4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2" name="フリーフォーム 91">
            <a:extLst>
              <a:ext uri="{FF2B5EF4-FFF2-40B4-BE49-F238E27FC236}">
                <a16:creationId xmlns:a16="http://schemas.microsoft.com/office/drawing/2014/main" id="{84A5237F-2879-761A-8DC1-7D8A74088B2E}"/>
              </a:ext>
            </a:extLst>
          </p:cNvPr>
          <p:cNvSpPr/>
          <p:nvPr/>
        </p:nvSpPr>
        <p:spPr>
          <a:xfrm>
            <a:off x="1528855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059C1863-6350-2B7E-630E-2C8BC30391A1}"/>
              </a:ext>
            </a:extLst>
          </p:cNvPr>
          <p:cNvSpPr/>
          <p:nvPr/>
        </p:nvSpPr>
        <p:spPr>
          <a:xfrm>
            <a:off x="3398856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4" name="フリーフォーム 93">
            <a:extLst>
              <a:ext uri="{FF2B5EF4-FFF2-40B4-BE49-F238E27FC236}">
                <a16:creationId xmlns:a16="http://schemas.microsoft.com/office/drawing/2014/main" id="{FADACFEC-231A-A9D6-93E7-B4CF882114CD}"/>
              </a:ext>
            </a:extLst>
          </p:cNvPr>
          <p:cNvSpPr/>
          <p:nvPr/>
        </p:nvSpPr>
        <p:spPr>
          <a:xfrm>
            <a:off x="5269168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5" name="フリーフォーム 94">
            <a:extLst>
              <a:ext uri="{FF2B5EF4-FFF2-40B4-BE49-F238E27FC236}">
                <a16:creationId xmlns:a16="http://schemas.microsoft.com/office/drawing/2014/main" id="{90E2C074-3A6D-F023-4874-3C4AB9D2A5EB}"/>
              </a:ext>
            </a:extLst>
          </p:cNvPr>
          <p:cNvSpPr/>
          <p:nvPr/>
        </p:nvSpPr>
        <p:spPr>
          <a:xfrm>
            <a:off x="713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6" name="フリーフォーム 95">
            <a:extLst>
              <a:ext uri="{FF2B5EF4-FFF2-40B4-BE49-F238E27FC236}">
                <a16:creationId xmlns:a16="http://schemas.microsoft.com/office/drawing/2014/main" id="{2B735AD7-F185-0AC2-C1F4-FA965D46B49F}"/>
              </a:ext>
            </a:extLst>
          </p:cNvPr>
          <p:cNvSpPr/>
          <p:nvPr/>
        </p:nvSpPr>
        <p:spPr>
          <a:xfrm>
            <a:off x="9009169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7" name="フリーフォーム 96">
            <a:extLst>
              <a:ext uri="{FF2B5EF4-FFF2-40B4-BE49-F238E27FC236}">
                <a16:creationId xmlns:a16="http://schemas.microsoft.com/office/drawing/2014/main" id="{F61B4BAE-34BA-4BBC-5A7D-CE7F7F79F4AB}"/>
              </a:ext>
            </a:extLst>
          </p:cNvPr>
          <p:cNvSpPr/>
          <p:nvPr/>
        </p:nvSpPr>
        <p:spPr>
          <a:xfrm>
            <a:off x="1087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8" name="フリーフォーム 97">
            <a:extLst>
              <a:ext uri="{FF2B5EF4-FFF2-40B4-BE49-F238E27FC236}">
                <a16:creationId xmlns:a16="http://schemas.microsoft.com/office/drawing/2014/main" id="{F4160FED-4BC1-9268-1AE7-59E47E8E213F}"/>
              </a:ext>
            </a:extLst>
          </p:cNvPr>
          <p:cNvSpPr/>
          <p:nvPr/>
        </p:nvSpPr>
        <p:spPr>
          <a:xfrm>
            <a:off x="12749481" y="175162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99" name="フリーフォーム 98">
            <a:extLst>
              <a:ext uri="{FF2B5EF4-FFF2-40B4-BE49-F238E27FC236}">
                <a16:creationId xmlns:a16="http://schemas.microsoft.com/office/drawing/2014/main" id="{F867BB5E-750F-95CB-7C06-B67268446A60}"/>
              </a:ext>
            </a:extLst>
          </p:cNvPr>
          <p:cNvSpPr/>
          <p:nvPr/>
        </p:nvSpPr>
        <p:spPr>
          <a:xfrm>
            <a:off x="59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0" name="フリーフォーム 99">
            <a:extLst>
              <a:ext uri="{FF2B5EF4-FFF2-40B4-BE49-F238E27FC236}">
                <a16:creationId xmlns:a16="http://schemas.microsoft.com/office/drawing/2014/main" id="{DE9B74AB-A0B0-CC3C-8254-66B890D99154}"/>
              </a:ext>
            </a:extLst>
          </p:cNvPr>
          <p:cNvSpPr/>
          <p:nvPr/>
        </p:nvSpPr>
        <p:spPr>
          <a:xfrm>
            <a:off x="2463856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56FFF54B-B86A-8C28-8CE5-4E449C97592D}"/>
              </a:ext>
            </a:extLst>
          </p:cNvPr>
          <p:cNvSpPr/>
          <p:nvPr/>
        </p:nvSpPr>
        <p:spPr>
          <a:xfrm>
            <a:off x="4333855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62E3025-5C4E-F838-3C6E-90580BA2A311}"/>
              </a:ext>
            </a:extLst>
          </p:cNvPr>
          <p:cNvSpPr/>
          <p:nvPr/>
        </p:nvSpPr>
        <p:spPr>
          <a:xfrm>
            <a:off x="620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3" name="フリーフォーム 102">
            <a:extLst>
              <a:ext uri="{FF2B5EF4-FFF2-40B4-BE49-F238E27FC236}">
                <a16:creationId xmlns:a16="http://schemas.microsoft.com/office/drawing/2014/main" id="{D8B69325-54C2-B43C-8F89-3DBB89363DD2}"/>
              </a:ext>
            </a:extLst>
          </p:cNvPr>
          <p:cNvSpPr/>
          <p:nvPr/>
        </p:nvSpPr>
        <p:spPr>
          <a:xfrm>
            <a:off x="8074168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4" name="フリーフォーム 103">
            <a:extLst>
              <a:ext uri="{FF2B5EF4-FFF2-40B4-BE49-F238E27FC236}">
                <a16:creationId xmlns:a16="http://schemas.microsoft.com/office/drawing/2014/main" id="{A6B6D38A-0E2A-6AF8-3E20-7BC5CC18AFF3}"/>
              </a:ext>
            </a:extLst>
          </p:cNvPr>
          <p:cNvSpPr/>
          <p:nvPr/>
        </p:nvSpPr>
        <p:spPr>
          <a:xfrm>
            <a:off x="994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5" name="フリーフォーム 104">
            <a:extLst>
              <a:ext uri="{FF2B5EF4-FFF2-40B4-BE49-F238E27FC236}">
                <a16:creationId xmlns:a16="http://schemas.microsoft.com/office/drawing/2014/main" id="{29741B72-0FA2-720F-4D67-8B5CF22413C2}"/>
              </a:ext>
            </a:extLst>
          </p:cNvPr>
          <p:cNvSpPr/>
          <p:nvPr/>
        </p:nvSpPr>
        <p:spPr>
          <a:xfrm>
            <a:off x="1181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6" name="フリーフォーム 105">
            <a:extLst>
              <a:ext uri="{FF2B5EF4-FFF2-40B4-BE49-F238E27FC236}">
                <a16:creationId xmlns:a16="http://schemas.microsoft.com/office/drawing/2014/main" id="{A83260A2-7F69-F8F4-9F1A-0F2AA1807374}"/>
              </a:ext>
            </a:extLst>
          </p:cNvPr>
          <p:cNvSpPr/>
          <p:nvPr/>
        </p:nvSpPr>
        <p:spPr>
          <a:xfrm>
            <a:off x="13684481" y="125983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895969DD-B68C-9341-FC9B-953470649210}"/>
              </a:ext>
            </a:extLst>
          </p:cNvPr>
          <p:cNvSpPr/>
          <p:nvPr/>
        </p:nvSpPr>
        <p:spPr>
          <a:xfrm>
            <a:off x="1528855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8" name="フリーフォーム 107">
            <a:extLst>
              <a:ext uri="{FF2B5EF4-FFF2-40B4-BE49-F238E27FC236}">
                <a16:creationId xmlns:a16="http://schemas.microsoft.com/office/drawing/2014/main" id="{1821F86C-3EFB-C9D3-8E16-8A6BE4D3E55B}"/>
              </a:ext>
            </a:extLst>
          </p:cNvPr>
          <p:cNvSpPr/>
          <p:nvPr/>
        </p:nvSpPr>
        <p:spPr>
          <a:xfrm>
            <a:off x="3398856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E75ED84-3594-B36A-0449-03516FC78D85}"/>
              </a:ext>
            </a:extLst>
          </p:cNvPr>
          <p:cNvSpPr/>
          <p:nvPr/>
        </p:nvSpPr>
        <p:spPr>
          <a:xfrm>
            <a:off x="5269168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3D3F62EC-16C9-4AEB-2269-BB26DC7741C5}"/>
              </a:ext>
            </a:extLst>
          </p:cNvPr>
          <p:cNvSpPr/>
          <p:nvPr/>
        </p:nvSpPr>
        <p:spPr>
          <a:xfrm>
            <a:off x="713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099A800E-BD91-60CE-76F2-872FF69AB722}"/>
              </a:ext>
            </a:extLst>
          </p:cNvPr>
          <p:cNvSpPr/>
          <p:nvPr/>
        </p:nvSpPr>
        <p:spPr>
          <a:xfrm>
            <a:off x="9009169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2" name="フリーフォーム 111">
            <a:extLst>
              <a:ext uri="{FF2B5EF4-FFF2-40B4-BE49-F238E27FC236}">
                <a16:creationId xmlns:a16="http://schemas.microsoft.com/office/drawing/2014/main" id="{F898033F-F975-E520-B935-D44A840667C9}"/>
              </a:ext>
            </a:extLst>
          </p:cNvPr>
          <p:cNvSpPr/>
          <p:nvPr/>
        </p:nvSpPr>
        <p:spPr>
          <a:xfrm>
            <a:off x="1087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2" y="122087"/>
                  <a:pt x="60911" y="122087"/>
                </a:cubicBezTo>
                <a:cubicBezTo>
                  <a:pt x="27270" y="122087"/>
                  <a:pt x="0" y="94757"/>
                  <a:pt x="0" y="61043"/>
                </a:cubicBezTo>
                <a:cubicBezTo>
                  <a:pt x="0" y="27330"/>
                  <a:pt x="27270" y="0"/>
                  <a:pt x="60911" y="0"/>
                </a:cubicBezTo>
                <a:cubicBezTo>
                  <a:pt x="94552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3" name="フリーフォーム 112">
            <a:extLst>
              <a:ext uri="{FF2B5EF4-FFF2-40B4-BE49-F238E27FC236}">
                <a16:creationId xmlns:a16="http://schemas.microsoft.com/office/drawing/2014/main" id="{6C343755-DFB9-424F-6B48-BB6F969BCCF0}"/>
              </a:ext>
            </a:extLst>
          </p:cNvPr>
          <p:cNvSpPr/>
          <p:nvPr/>
        </p:nvSpPr>
        <p:spPr>
          <a:xfrm>
            <a:off x="12749481" y="768357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4" name="フリーフォーム 113">
            <a:extLst>
              <a:ext uri="{FF2B5EF4-FFF2-40B4-BE49-F238E27FC236}">
                <a16:creationId xmlns:a16="http://schemas.microsoft.com/office/drawing/2014/main" id="{9BA003E8-0C2E-0A62-7972-08CF0F6DBEFF}"/>
              </a:ext>
            </a:extLst>
          </p:cNvPr>
          <p:cNvSpPr/>
          <p:nvPr/>
        </p:nvSpPr>
        <p:spPr>
          <a:xfrm>
            <a:off x="59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5" name="フリーフォーム 114">
            <a:extLst>
              <a:ext uri="{FF2B5EF4-FFF2-40B4-BE49-F238E27FC236}">
                <a16:creationId xmlns:a16="http://schemas.microsoft.com/office/drawing/2014/main" id="{1E3D3484-97D9-8FA5-D6E3-C48127A2590E}"/>
              </a:ext>
            </a:extLst>
          </p:cNvPr>
          <p:cNvSpPr/>
          <p:nvPr/>
        </p:nvSpPr>
        <p:spPr>
          <a:xfrm>
            <a:off x="2463856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C0282404-8ED9-6C39-C59E-B4C2E8C4C89F}"/>
              </a:ext>
            </a:extLst>
          </p:cNvPr>
          <p:cNvSpPr/>
          <p:nvPr/>
        </p:nvSpPr>
        <p:spPr>
          <a:xfrm>
            <a:off x="4333855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D152E880-B01D-406F-C3CC-A1C11F8608F3}"/>
              </a:ext>
            </a:extLst>
          </p:cNvPr>
          <p:cNvSpPr/>
          <p:nvPr/>
        </p:nvSpPr>
        <p:spPr>
          <a:xfrm>
            <a:off x="620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0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1" y="122087"/>
                  <a:pt x="0" y="94757"/>
                  <a:pt x="0" y="61043"/>
                </a:cubicBezTo>
                <a:cubicBezTo>
                  <a:pt x="0" y="27330"/>
                  <a:pt x="27271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8" name="フリーフォーム 117">
            <a:extLst>
              <a:ext uri="{FF2B5EF4-FFF2-40B4-BE49-F238E27FC236}">
                <a16:creationId xmlns:a16="http://schemas.microsoft.com/office/drawing/2014/main" id="{9375E9E2-8247-980B-EB84-E0D41823E26D}"/>
              </a:ext>
            </a:extLst>
          </p:cNvPr>
          <p:cNvSpPr/>
          <p:nvPr/>
        </p:nvSpPr>
        <p:spPr>
          <a:xfrm>
            <a:off x="8074168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9" name="フリーフォーム 118">
            <a:extLst>
              <a:ext uri="{FF2B5EF4-FFF2-40B4-BE49-F238E27FC236}">
                <a16:creationId xmlns:a16="http://schemas.microsoft.com/office/drawing/2014/main" id="{15029FDC-7C1A-6678-AE8C-8D004EB69341}"/>
              </a:ext>
            </a:extLst>
          </p:cNvPr>
          <p:cNvSpPr/>
          <p:nvPr/>
        </p:nvSpPr>
        <p:spPr>
          <a:xfrm>
            <a:off x="994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1 w 121822"/>
              <a:gd name="connsiteY1" fmla="*/ 122087 h 122086"/>
              <a:gd name="connsiteX2" fmla="*/ -1 w 121822"/>
              <a:gd name="connsiteY2" fmla="*/ 61043 h 122086"/>
              <a:gd name="connsiteX3" fmla="*/ 60911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1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1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0" name="フリーフォーム 119">
            <a:extLst>
              <a:ext uri="{FF2B5EF4-FFF2-40B4-BE49-F238E27FC236}">
                <a16:creationId xmlns:a16="http://schemas.microsoft.com/office/drawing/2014/main" id="{DEF05279-4C43-B32A-FA0E-6DBE0297834E}"/>
              </a:ext>
            </a:extLst>
          </p:cNvPr>
          <p:cNvSpPr/>
          <p:nvPr/>
        </p:nvSpPr>
        <p:spPr>
          <a:xfrm>
            <a:off x="1181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716251E5-C424-D447-CA23-E2D1313DF667}"/>
              </a:ext>
            </a:extLst>
          </p:cNvPr>
          <p:cNvSpPr/>
          <p:nvPr/>
        </p:nvSpPr>
        <p:spPr>
          <a:xfrm>
            <a:off x="13684481" y="276566"/>
            <a:ext cx="121875" cy="122086"/>
          </a:xfrm>
          <a:custGeom>
            <a:avLst/>
            <a:gdLst>
              <a:gd name="connsiteX0" fmla="*/ 121822 w 121822"/>
              <a:gd name="connsiteY0" fmla="*/ 61043 h 122086"/>
              <a:gd name="connsiteX1" fmla="*/ 60910 w 121822"/>
              <a:gd name="connsiteY1" fmla="*/ 122087 h 122086"/>
              <a:gd name="connsiteX2" fmla="*/ -1 w 121822"/>
              <a:gd name="connsiteY2" fmla="*/ 61043 h 122086"/>
              <a:gd name="connsiteX3" fmla="*/ 60910 w 121822"/>
              <a:gd name="connsiteY3" fmla="*/ 0 h 122086"/>
              <a:gd name="connsiteX4" fmla="*/ 121822 w 121822"/>
              <a:gd name="connsiteY4" fmla="*/ 61043 h 1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2" h="122086">
                <a:moveTo>
                  <a:pt x="121822" y="61043"/>
                </a:moveTo>
                <a:cubicBezTo>
                  <a:pt x="121822" y="94757"/>
                  <a:pt x="94551" y="122087"/>
                  <a:pt x="60910" y="122087"/>
                </a:cubicBezTo>
                <a:cubicBezTo>
                  <a:pt x="27270" y="122087"/>
                  <a:pt x="-1" y="94757"/>
                  <a:pt x="-1" y="61043"/>
                </a:cubicBezTo>
                <a:cubicBezTo>
                  <a:pt x="-1" y="27330"/>
                  <a:pt x="27270" y="0"/>
                  <a:pt x="60910" y="0"/>
                </a:cubicBezTo>
                <a:cubicBezTo>
                  <a:pt x="94551" y="0"/>
                  <a:pt x="121822" y="27330"/>
                  <a:pt x="121822" y="61043"/>
                </a:cubicBezTo>
                <a:close/>
              </a:path>
            </a:pathLst>
          </a:custGeom>
          <a:solidFill>
            <a:srgbClr val="FFFFFF"/>
          </a:solidFill>
          <a:ln w="22166" cap="rnd">
            <a:noFill/>
            <a:prstDash val="solid"/>
            <a:round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223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1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342900" y="0"/>
            <a:ext cx="7000680" cy="75596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7000"/>
                    </a14:imgEffect>
                    <a14:imgEffect>
                      <a14:colorTemperature colorTemp="4056"/>
                    </a14:imgEffect>
                    <a14:imgEffect>
                      <a14:saturation sat="139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394" y="-1"/>
            <a:ext cx="7071820" cy="7559675"/>
          </a:xfrm>
          <a:prstGeom prst="trapezoid">
            <a:avLst>
              <a:gd name="adj" fmla="val 0"/>
            </a:avLst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56" y="1092200"/>
            <a:ext cx="11036300" cy="5321300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148534" y="2341521"/>
            <a:ext cx="6103145" cy="2876632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  <a:p>
            <a:pPr algn="ctr"/>
            <a:r>
              <a:rPr kumimoji="1"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96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96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44" name="角丸四角形 143">
            <a:extLst>
              <a:ext uri="{FF2B5EF4-FFF2-40B4-BE49-F238E27FC236}">
                <a16:creationId xmlns:a16="http://schemas.microsoft.com/office/drawing/2014/main" id="{EC0250AA-C885-4618-0031-EAD0F8478E07}"/>
              </a:ext>
            </a:extLst>
          </p:cNvPr>
          <p:cNvSpPr/>
          <p:nvPr/>
        </p:nvSpPr>
        <p:spPr>
          <a:xfrm>
            <a:off x="10972800" y="4994969"/>
            <a:ext cx="3314700" cy="1482031"/>
          </a:xfrm>
          <a:prstGeom prst="roundRect">
            <a:avLst>
              <a:gd name="adj" fmla="val 11654"/>
            </a:avLst>
          </a:prstGeom>
          <a:solidFill>
            <a:schemeClr val="bg1">
              <a:alpha val="9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5023" y="3611910"/>
            <a:ext cx="3792190" cy="3792190"/>
          </a:xfrm>
          <a:prstGeom prst="rect">
            <a:avLst/>
          </a:prstGeom>
        </p:spPr>
      </p:pic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-441722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756" y="4572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3225114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481913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540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1470855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2339975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606372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2866758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95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661" r="32329" b="1227"/>
          <a:stretch/>
        </p:blipFill>
        <p:spPr>
          <a:xfrm rot="5400000">
            <a:off x="6908586" y="68304"/>
            <a:ext cx="7559929" cy="74233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988939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330" y="185647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3621" y="1927651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4387" y="3323964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753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355725"/>
            <a:ext cx="9352628" cy="4848225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8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4581514" y="4931965"/>
            <a:ext cx="5237184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＜</a:t>
            </a:r>
            <a:r>
              <a:rPr kumimoji="1" lang="en-US" altLang="ja-JP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R-019</a:t>
            </a:r>
            <a:r>
              <a:rPr kumimoji="1" lang="ja-JP" alt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＞</a:t>
            </a:r>
            <a:endParaRPr kumimoji="1" lang="en-US" altLang="ja-JP" sz="60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9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602759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グラフィックス 9" descr="本">
            <a:extLst>
              <a:ext uri="{FF2B5EF4-FFF2-40B4-BE49-F238E27FC236}">
                <a16:creationId xmlns:a16="http://schemas.microsoft.com/office/drawing/2014/main" id="{048292E4-37A2-FDA1-C650-37C0C35A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705" y="1812924"/>
            <a:ext cx="4295775" cy="4295775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D69ABA7-7C53-71C8-9EAC-84850B738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906" y="2230437"/>
            <a:ext cx="3594894" cy="35948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309861-3A9B-285E-C55C-19A8ED650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55" y="2112961"/>
            <a:ext cx="2141948" cy="16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D2AEDE1-8CC5-2392-0A66-BF113A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" y="381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B1243-3C0E-572A-610B-2A8C543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7" y="1127125"/>
            <a:ext cx="9648826" cy="6432550"/>
          </a:xfrm>
          <a:prstGeom prst="rect">
            <a:avLst/>
          </a:prstGeom>
        </p:spPr>
      </p:pic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605" y="25400"/>
            <a:ext cx="5499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本">
            <a:extLst>
              <a:ext uri="{FF2B5EF4-FFF2-40B4-BE49-F238E27FC236}">
                <a16:creationId xmlns:a16="http://schemas.microsoft.com/office/drawing/2014/main" id="{1E3B5785-B785-1914-D24B-D3263714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2964ACD-58F3-B03F-B159-466821BD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699" y="1584325"/>
            <a:ext cx="7199651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本">
            <a:extLst>
              <a:ext uri="{FF2B5EF4-FFF2-40B4-BE49-F238E27FC236}">
                <a16:creationId xmlns:a16="http://schemas.microsoft.com/office/drawing/2014/main" id="{40F58FEF-7FB3-8073-13FB-5A84EECE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524015-2BE9-B1E8-8453-A4CA2215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0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ma14="http://schemas.microsoft.com/office/mac/drawingml/2011/main" xmlns="" xmlns:r="http://schemas.openxmlformats.org/officeDocument/2006/relationships" xmlns:p="http://schemas.openxmlformats.org/presentationml/2006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165</Words>
  <Application>Microsoft Macintosh PowerPoint</Application>
  <PresentationFormat>ユーザー設定</PresentationFormat>
  <Paragraphs>72</Paragraphs>
  <Slides>47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64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Yu Gothic</vt:lpstr>
      <vt:lpstr>Yu Gothic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2025-04-15T13:01:36Z</dcterms:modified>
  <cp:category/>
</cp:coreProperties>
</file>